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71" r:id="rId5"/>
    <p:sldId id="272" r:id="rId6"/>
    <p:sldId id="273" r:id="rId7"/>
    <p:sldId id="274" r:id="rId8"/>
    <p:sldId id="275" r:id="rId9"/>
    <p:sldId id="276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F05"/>
    <a:srgbClr val="243264"/>
    <a:srgbClr val="243263"/>
    <a:srgbClr val="EC6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013E3A-FC37-4DF1-A6A7-A62A6DDCE9E8}" v="1" dt="2025-11-12T13:20:05.522"/>
    <p1510:client id="{B5FB5FA2-6B0E-498A-A272-A79D4464BFA2}" v="22" dt="2025-11-13T11:43:14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E822-C7ED-43AB-BB50-42C687D25DF7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EBC9F-8A44-4380-BD40-721BCFC219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003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tipo&#10;&#10;O conteúdo gerado por IA pode estar incorreto.">
            <a:extLst>
              <a:ext uri="{FF2B5EF4-FFF2-40B4-BE49-F238E27FC236}">
                <a16:creationId xmlns:a16="http://schemas.microsoft.com/office/drawing/2014/main" id="{279D7FDB-9D9D-3DAB-45B2-3F9947B369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A35D13F-559D-C5BB-6866-300403DF3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240" y="4378325"/>
            <a:ext cx="548132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031220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em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CD5F15-BE71-96D3-59EE-48A7FE42F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EFE5779-BEB8-46D7-554A-8ABEDC6DB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3FB4E7-775E-205E-34A5-C43BE721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479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947F0F-7F0A-4118-9970-D485CB6A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7F2028C-4F5C-67C8-8168-C00909930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A127D40-F78B-AAE9-AA1E-8195D3807D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51BAFD1-FF1A-17D9-9F5B-38BDE8D9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018B7B6-5502-99DF-5A9C-26CD7ECAC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A848D5-D217-DD8C-BEE7-C53215EA5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955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7458DC-91F9-3DE2-F3BC-56C7525E9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BF1D8E2-79A9-3C58-172A-4F86F0FC5B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A21808-EA7B-F938-51D8-73A8CD235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8B8267-C9E1-6D7F-C7B5-5F2C134F6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9B27C49-77B7-388B-47A5-48BE6B44A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E791AEC-0682-C47E-2833-4FD35550A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7860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CE3E6C-9E2B-2E4B-4CA5-052C47C9F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5546411-8E5A-3638-98ED-FD6C2E3CC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507317-FA3A-B855-5F3C-916AF6AAE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39425B1-C3B1-7195-30EC-9BBB7B73B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0A074D5-5352-2CB3-8D53-B9E5718CB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98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1623487-A683-D6DC-F15E-F3A6DFD936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DEB680D-4D57-4BBB-B67A-7BCEBC2FF1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BB6517-75D8-BD37-897C-1C07E5BBC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977B005-7EDA-CA2D-BD6C-7130E127D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740EC44-5CF8-7B7D-DF0D-7CA2B004F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1341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CD5F15-BE71-96D3-59EE-48A7FE42F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EFE5779-BEB8-46D7-554A-8ABEDC6DB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3FB4E7-775E-205E-34A5-C43BE721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  <p:pic>
        <p:nvPicPr>
          <p:cNvPr id="6" name="Imagem 5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0495CE5B-D8E0-F820-ED99-DF8A85DB6F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01E245F2-B9B8-9E2E-5C97-356AE45DB2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A35D13F-559D-C5BB-6866-300403DF3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379" y="1178877"/>
            <a:ext cx="8133080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2537614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26233-2241-5902-E6CB-7EAF3A18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A5D252D-F454-5DB2-7879-9FE189312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75F08D-EBAB-CF4D-7A4F-D20E91A9B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12EE981-E7E6-2ED1-42F1-919C15096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FD60FEC-3E11-28D7-960D-09D96DDFD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7503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90585C-BDD6-1E62-7E0C-5D55CB9CD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5F05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FCE3C3E-C061-E927-C1C7-D987468B1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243264"/>
                </a:solidFill>
              </a:defRPr>
            </a:lvl1pPr>
            <a:lvl2pPr>
              <a:defRPr>
                <a:solidFill>
                  <a:srgbClr val="243264"/>
                </a:solidFill>
              </a:defRPr>
            </a:lvl2pPr>
            <a:lvl3pPr>
              <a:defRPr>
                <a:solidFill>
                  <a:srgbClr val="243264"/>
                </a:solidFill>
              </a:defRPr>
            </a:lvl3pPr>
            <a:lvl4pPr>
              <a:defRPr>
                <a:solidFill>
                  <a:srgbClr val="243264"/>
                </a:solidFill>
              </a:defRPr>
            </a:lvl4pPr>
            <a:lvl5pPr>
              <a:defRPr>
                <a:solidFill>
                  <a:srgbClr val="243264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2EB0-887C-BCB2-50FB-7C1A3F42A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5B61F4-9990-99DC-6E14-17BA66078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0DEADC-8F90-264A-6B58-728A01062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086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3CCFA6-7ED2-EE1E-FB2D-728F2158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0969DA8-D3D8-12A1-FEAE-10089A7DF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7D9EE6-76A7-BEEA-C571-A00A0DEB2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231AC72-F4B6-05EA-0E00-1BEAF589D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43E7A1-5BAC-C6B0-DA17-3F6D2A7B0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6661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E5B6E-EBCB-E2C2-6422-65ED41392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1DCDA2-133F-1B74-2D5C-6F5D06A6CD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53147"/>
            <a:ext cx="5181600" cy="512381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D1452F-D628-0E46-A22E-4FCFD3651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53147"/>
            <a:ext cx="5181600" cy="5123816"/>
          </a:xfr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A252A81-3525-6D42-92DA-2C14360C5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23FA81-89D5-DA38-8A16-591386DB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FEDEF0D-0734-98E5-11A7-812C32624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610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88A4DB-D5D3-4FD8-036E-D40EC083A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8EC87EB-AAA7-4EA8-3EAD-1CC1562D7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10F2BA5-174D-5AE2-ACB8-10E661CCA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88CC0C5-961B-ABBF-69CF-208D178111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D8FA78-B8A7-7B0B-0C91-320A3CB69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A0DAC53-15E9-D545-6CDB-52CDCB95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86B776C-10BD-A1F1-B7C1-F3A13D881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8434D00-975E-4323-5021-9BA2F367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3769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D4CD48-E190-83E3-F35E-9021840FE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3D699A2-1986-8B26-ACBE-6ADC186C1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2F0588F-A5CE-420E-04E2-8A6DAEF95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8FB4D47-81B0-0591-E1F0-85A0B3147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8221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CD5F15-BE71-96D3-59EE-48A7FE42F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EFE5779-BEB8-46D7-554A-8ABEDC6DB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3FB4E7-775E-205E-34A5-C43BE721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3408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5F9B5F06-DA18-FA0A-27E0-B4FA4504296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 r="66789" b="31428"/>
          <a:stretch>
            <a:fillRect/>
          </a:stretch>
        </p:blipFill>
        <p:spPr>
          <a:xfrm>
            <a:off x="11094720" y="137651"/>
            <a:ext cx="821977" cy="923750"/>
          </a:xfrm>
          <a:prstGeom prst="rect">
            <a:avLst/>
          </a:prstGeom>
        </p:spPr>
      </p:pic>
      <p:pic>
        <p:nvPicPr>
          <p:cNvPr id="7" name="Imagem 6" descr="Logotipo&#10;&#10;O conteúdo gerado por IA pode estar incorreto.">
            <a:extLst>
              <a:ext uri="{FF2B5EF4-FFF2-40B4-BE49-F238E27FC236}">
                <a16:creationId xmlns:a16="http://schemas.microsoft.com/office/drawing/2014/main" id="{86A5F51F-4349-8EAD-C9CD-6E82DDECADCB}"/>
              </a:ext>
            </a:extLst>
          </p:cNvPr>
          <p:cNvPicPr/>
          <p:nvPr userDrawn="1"/>
        </p:nvPicPr>
        <p:blipFill>
          <a:blip r:embed="rId18">
            <a:lum bright="70000" contrast="-70000"/>
            <a:alphaModFix amt="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7946" b="36164"/>
          <a:stretch>
            <a:fillRect/>
          </a:stretch>
        </p:blipFill>
        <p:spPr>
          <a:xfrm>
            <a:off x="7496913" y="2480188"/>
            <a:ext cx="4695087" cy="4377812"/>
          </a:xfrm>
          <a:prstGeom prst="rect">
            <a:avLst/>
          </a:prstGeom>
        </p:spPr>
      </p:pic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D1A5C01-E078-9480-4CB8-A4B572913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8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8E2002D-2E0C-658E-065F-862918966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01234"/>
            <a:ext cx="10515600" cy="5075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67EAD6-1E3A-3CB0-681E-4C6FD8616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F9FCA5-FF02-4596-B7BC-D0FAD961EA81}" type="datetimeFigureOut">
              <a:rPr lang="pt-BR" smtClean="0"/>
              <a:t>27/03/2026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D5809F-C759-F50D-DCBD-916314F9F4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C218E65-E3EA-7CDE-71BA-0CC35F015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3CA4D2-980C-4836-BC5D-52AFAE55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4418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63" r:id="rId10"/>
    <p:sldLayoutId id="2147483656" r:id="rId11"/>
    <p:sldLayoutId id="2147483657" r:id="rId12"/>
    <p:sldLayoutId id="2147483658" r:id="rId13"/>
    <p:sldLayoutId id="2147483659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5F0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4326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4326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4326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4326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4326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64EF7A-B088-5AD5-E655-7C9E2E982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414" y="5066583"/>
            <a:ext cx="5481320" cy="1325563"/>
          </a:xfrm>
        </p:spPr>
        <p:txBody>
          <a:bodyPr>
            <a:normAutofit/>
          </a:bodyPr>
          <a:lstStyle/>
          <a:p>
            <a:r>
              <a:rPr lang="pt-BR" sz="3600" b="1" dirty="0"/>
              <a:t>PACK DE CONTEÚDO INSTAGRAM</a:t>
            </a:r>
          </a:p>
        </p:txBody>
      </p:sp>
    </p:spTree>
    <p:extLst>
      <p:ext uri="{BB962C8B-B14F-4D97-AF65-F5344CB8AC3E}">
        <p14:creationId xmlns:p14="http://schemas.microsoft.com/office/powerpoint/2010/main" val="88576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A38D0AC-C1A7-D597-FE22-B9AE576EE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400" y="3352796"/>
            <a:ext cx="2782530" cy="347816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31FF4DB-285A-056A-E739-E3FC2A3CA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762" y="-36873"/>
            <a:ext cx="2782530" cy="347816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BE6B177-89AA-2641-5846-AB8A98DE4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1291"/>
            <a:ext cx="2731400" cy="341425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D750086A-F038-6407-4362-805B1C985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400" y="-36873"/>
            <a:ext cx="2782530" cy="347816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A4041BB4-61E9-FE53-5399-0ACF3B91FD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753033" cy="344129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DD26C69-BEB4-D08F-A674-7CD6EECC65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260" y="3441290"/>
            <a:ext cx="2743200" cy="3429000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FBB00F5-C85F-A518-8E52-AE495F0082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460" y="3441290"/>
            <a:ext cx="2743200" cy="3429000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1F124E0-1E0F-4D71-682F-91062C5D15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460" y="12290"/>
            <a:ext cx="2743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6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C87A97C-E879-F70B-6E69-2C93725E6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3429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907088D-45CF-6954-2D70-CD4E58C54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2743200" cy="3429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86D0461-9756-2699-57A8-7A537FEE28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429000"/>
            <a:ext cx="2743200" cy="34290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4300751-45BC-9F10-AF31-12DA9091A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2743200" cy="3429000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D225658-169F-E829-4067-913550CA74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32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5EDA705-5A84-B0C0-8D3B-DAEB5538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3429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06236F5-9AFE-EB86-58E2-5C9BBAD69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2743200" cy="3429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17F59B7-7B0F-A4D4-4211-861EEBA0B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429000"/>
            <a:ext cx="2743200" cy="34290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BD74281B-24EC-E387-AB01-3C5D9138E7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2743200" cy="342900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22D9EDB-9738-7689-B925-4053D66EAB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49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5507E90-617B-AD56-F82E-53FD2722F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3429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389EB70-A7BB-223E-80A5-9DA7CF347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2743200" cy="3429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8313E84-9E39-74A2-B20E-D0539E1AD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2743200" cy="34290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566D41B-06A4-AAAD-2D92-088ADCFCAE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429000"/>
            <a:ext cx="2743200" cy="342900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6DAEED3-9C10-27C4-5807-6125B7CCB8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0"/>
            <a:ext cx="2743200" cy="34290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39AE6605-4DA4-8576-FCE3-061C3C4C7C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429000"/>
            <a:ext cx="2743200" cy="342900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B1C84141-9DFE-0927-8D87-2AFA3E1D07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0"/>
            <a:ext cx="2743200" cy="34290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CBAE303-46B8-6149-E862-2C1E61D775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3429000"/>
            <a:ext cx="2743201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63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27E1CC9-1E48-A721-D366-54D98329C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0F44B6E7-852C-71AA-9BA4-9ED6083BC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429000"/>
            <a:ext cx="2743200" cy="3429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771E7A4-E843-EF1D-A026-3153EDF81C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0"/>
            <a:ext cx="2743200" cy="3429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1AD13E2-75DF-3948-8ED6-62017F4199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3406877"/>
            <a:ext cx="2760898" cy="345112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A0A80EF-DCAC-5F90-374A-6DD27E0AE7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400" y="0"/>
            <a:ext cx="2731400" cy="341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4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E5E713-93EE-C89E-5DC3-45223A318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3979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0BCD21D029C9A4BB21C8A3CD0B3B649" ma:contentTypeVersion="13" ma:contentTypeDescription="Crie um novo documento." ma:contentTypeScope="" ma:versionID="4dddc023de42d04ce590c7247ae3d176">
  <xsd:schema xmlns:xsd="http://www.w3.org/2001/XMLSchema" xmlns:xs="http://www.w3.org/2001/XMLSchema" xmlns:p="http://schemas.microsoft.com/office/2006/metadata/properties" xmlns:ns2="37ab5fc9-5de4-42a0-80b6-8112409887a9" xmlns:ns3="d3ffe696-3a72-4f42-98ad-e3a9bc10b83e" targetNamespace="http://schemas.microsoft.com/office/2006/metadata/properties" ma:root="true" ma:fieldsID="75a5724e8bf22937af423156ed88c3c5" ns2:_="" ns3:_="">
    <xsd:import namespace="37ab5fc9-5de4-42a0-80b6-8112409887a9"/>
    <xsd:import namespace="d3ffe696-3a72-4f42-98ad-e3a9bc10b8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ab5fc9-5de4-42a0-80b6-811240988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ac0ce1e0-32fb-499d-9a13-0afe0f3ada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ffe696-3a72-4f42-98ad-e3a9bc10b83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ebafa68-1362-4afd-8db6-5047f36ae168}" ma:internalName="TaxCatchAll" ma:showField="CatchAllData" ma:web="d3ffe696-3a72-4f42-98ad-e3a9bc10b8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ab5fc9-5de4-42a0-80b6-8112409887a9">
      <Terms xmlns="http://schemas.microsoft.com/office/infopath/2007/PartnerControls"/>
    </lcf76f155ced4ddcb4097134ff3c332f>
    <TaxCatchAll xmlns="d3ffe696-3a72-4f42-98ad-e3a9bc10b83e" xsi:nil="true"/>
  </documentManagement>
</p:properties>
</file>

<file path=customXml/itemProps1.xml><?xml version="1.0" encoding="utf-8"?>
<ds:datastoreItem xmlns:ds="http://schemas.openxmlformats.org/officeDocument/2006/customXml" ds:itemID="{7434F87A-7F83-4DA3-A6E5-7CFD819049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ab5fc9-5de4-42a0-80b6-8112409887a9"/>
    <ds:schemaRef ds:uri="d3ffe696-3a72-4f42-98ad-e3a9bc10b8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B0A959-828D-4915-837E-B4D15533FD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BDAFCB-6DD4-4583-ADD0-097E9CD787B0}">
  <ds:schemaRefs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892dd11-52f0-49d3-acad-1a7d8a232e42"/>
    <ds:schemaRef ds:uri="http://schemas.microsoft.com/office/2006/metadata/properties"/>
    <ds:schemaRef ds:uri="37ab5fc9-5de4-42a0-80b6-8112409887a9"/>
    <ds:schemaRef ds:uri="d3ffe696-3a72-4f42-98ad-e3a9bc10b83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4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do Office</vt:lpstr>
      <vt:lpstr>PACK DE CONTEÚDO INSTAGRAM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Túlio  Muniz</dc:creator>
  <cp:lastModifiedBy>Túlio  Muniz</cp:lastModifiedBy>
  <cp:revision>114</cp:revision>
  <dcterms:created xsi:type="dcterms:W3CDTF">2025-11-07T17:24:48Z</dcterms:created>
  <dcterms:modified xsi:type="dcterms:W3CDTF">2026-03-27T12:38:23Z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0x01010040BCD21D029C9A4BB21C8A3CD0B3B649</vt:lpwstr>
  </property>
  <property fmtid="{D5CDD505-2E9C-101B-9397-08002B2CF9AE}" pid="3" name="MediaServiceImageTags">
    <vt:lpwstr/>
  </property>
</Properties>
</file>